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0" r:id="rId2"/>
    <p:sldId id="271" r:id="rId3"/>
    <p:sldId id="272" r:id="rId4"/>
    <p:sldId id="273" r:id="rId5"/>
    <p:sldId id="274" r:id="rId6"/>
    <p:sldId id="275" r:id="rId7"/>
    <p:sldId id="320" r:id="rId8"/>
    <p:sldId id="278" r:id="rId9"/>
    <p:sldId id="321" r:id="rId10"/>
    <p:sldId id="322" r:id="rId11"/>
    <p:sldId id="279" r:id="rId12"/>
    <p:sldId id="280" r:id="rId13"/>
    <p:sldId id="281" r:id="rId14"/>
    <p:sldId id="325" r:id="rId15"/>
    <p:sldId id="323" r:id="rId16"/>
    <p:sldId id="347" r:id="rId17"/>
    <p:sldId id="348" r:id="rId18"/>
    <p:sldId id="282" r:id="rId19"/>
    <p:sldId id="286" r:id="rId20"/>
    <p:sldId id="329" r:id="rId21"/>
    <p:sldId id="285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1A834-6CB8-482F-86EC-D09B642E6FA5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4C32B-2BB7-475D-923A-E489F70C54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DVANTAGE OF WHITE BOXTESTING Helps optimizing the code. Helps removing extra line of code. All possible code pathway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458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RAPH MATRICES To develop a software tool that assists in basis  path testing, a data structure, called a graph  matrix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3058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 Coverage based testing works by choosing test cases  according to well defined coverage criteria. The more common cove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585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onditional Testing In this kind of testing various test cases are  designed so that the logical conditions contained  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0772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ata Flow testing Testing in which test cases are designed based on  variable usage within the code. Data-flow testing l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/>
              <a:t>Steps for Basis Path testing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dirty="0" smtClean="0"/>
              <a:t>The basic steps involved in basis path testing: </a:t>
            </a:r>
            <a:endParaRPr lang="en-US" b="1" dirty="0" smtClean="0"/>
          </a:p>
          <a:p>
            <a:pPr lvl="1"/>
            <a:r>
              <a:rPr lang="en-US" dirty="0" smtClean="0"/>
              <a:t>Draw a control graph </a:t>
            </a:r>
          </a:p>
          <a:p>
            <a:pPr lvl="1"/>
            <a:r>
              <a:rPr lang="en-US" dirty="0" smtClean="0"/>
              <a:t>Calculate Cyclomatic complexity  </a:t>
            </a:r>
          </a:p>
          <a:p>
            <a:pPr lvl="1"/>
            <a:r>
              <a:rPr lang="en-US" dirty="0" smtClean="0"/>
              <a:t>Find a basis set of paths</a:t>
            </a:r>
          </a:p>
          <a:p>
            <a:pPr lvl="1"/>
            <a:r>
              <a:rPr lang="en-US" dirty="0" smtClean="0"/>
              <a:t>Generate test cases to exercise each path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Flow graph notation for a program: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1026" name="Picture 2" descr="C:\Users\Administrator\Desktop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IF A = 10 THEN </a:t>
            </a:r>
          </a:p>
          <a:p>
            <a:pPr>
              <a:buNone/>
            </a:pPr>
            <a:r>
              <a:rPr lang="en-US" dirty="0" smtClean="0"/>
              <a:t>	IF B &gt; C THEN </a:t>
            </a:r>
          </a:p>
          <a:p>
            <a:pPr>
              <a:buNone/>
            </a:pPr>
            <a:r>
              <a:rPr lang="en-US" dirty="0" smtClean="0"/>
              <a:t>		A = B </a:t>
            </a:r>
          </a:p>
          <a:p>
            <a:pPr>
              <a:buNone/>
            </a:pPr>
            <a:r>
              <a:rPr lang="en-US" dirty="0" smtClean="0"/>
              <a:t>	ELSE </a:t>
            </a:r>
          </a:p>
          <a:p>
            <a:pPr>
              <a:buNone/>
            </a:pPr>
            <a:r>
              <a:rPr lang="en-US" dirty="0" smtClean="0"/>
              <a:t>		A = C </a:t>
            </a:r>
          </a:p>
          <a:p>
            <a:pPr>
              <a:buNone/>
            </a:pPr>
            <a:r>
              <a:rPr lang="en-US" dirty="0" smtClean="0"/>
              <a:t>	ENDIF</a:t>
            </a:r>
          </a:p>
          <a:p>
            <a:pPr>
              <a:buNone/>
            </a:pPr>
            <a:r>
              <a:rPr lang="en-US" dirty="0" smtClean="0"/>
              <a:t>ENDIF </a:t>
            </a:r>
          </a:p>
          <a:p>
            <a:pPr>
              <a:buNone/>
            </a:pPr>
            <a:r>
              <a:rPr lang="en-US" dirty="0" smtClean="0"/>
              <a:t>Print A </a:t>
            </a:r>
          </a:p>
          <a:p>
            <a:pPr>
              <a:buNone/>
            </a:pPr>
            <a:r>
              <a:rPr lang="en-US" dirty="0" smtClean="0"/>
              <a:t>Print B </a:t>
            </a:r>
          </a:p>
          <a:p>
            <a:pPr>
              <a:buNone/>
            </a:pPr>
            <a:r>
              <a:rPr lang="en-US" dirty="0" smtClean="0"/>
              <a:t>Print C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Cyclomatic</a:t>
            </a:r>
            <a:r>
              <a:rPr lang="en-US" dirty="0" smtClean="0"/>
              <a:t> complexity is 8 - 7 + 2 = 3 or 2+1=3</a:t>
            </a:r>
            <a:endParaRPr lang="en-US" dirty="0"/>
          </a:p>
        </p:txBody>
      </p:sp>
      <p:pic>
        <p:nvPicPr>
          <p:cNvPr id="1026" name="Picture 2" descr="C:\Users\Administrato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784859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Loop Testing   Four different classes of loops exist     Simple loops     Nested loops     Concatenated loops     Un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578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lack Box Testing   Black-box testing attempts to find errors in the    following categories:     incorrect  or missing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ISADVANTAGE OF WHITE BOXTESTING Knowledge of code &amp; internal structure is a  prerequisite, a skilled tester is needed t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78486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35846"/>
            <a:ext cx="838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300" dirty="0" smtClean="0"/>
              <a:t>The common types of logical conditions that are tested using condition testing are-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2300" dirty="0" smtClean="0"/>
              <a:t>A relation expression, like E1 op E2 where ‘E1’ and ‘E2’ are arithmetic expressions and ‘OP’ is an operator.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2300" dirty="0" smtClean="0"/>
              <a:t>A simple condition like any relational expression preceded by a NOT (~) operator. For example, (~E1) where ‘E1’ is an arithmetic expression and ‘a’ denotes NOT operator.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2300" dirty="0" smtClean="0"/>
              <a:t>A compound condition consists of two or more simple conditions, Boolean operator, and parenthesis.</a:t>
            </a:r>
            <a:br>
              <a:rPr lang="en-US" sz="2300" dirty="0" smtClean="0"/>
            </a:br>
            <a:r>
              <a:rPr lang="en-US" sz="2300" dirty="0" smtClean="0"/>
              <a:t>For example, (E1 &amp; E2)|(E2 &amp; E3) where E1, E2, E3 denote arithmetic expression and ‘&amp;’ and ‘|’ denote AND or </a:t>
            </a:r>
            <a:r>
              <a:rPr lang="en-US" sz="2300" dirty="0" err="1" smtClean="0"/>
              <a:t>OR</a:t>
            </a:r>
            <a:r>
              <a:rPr lang="en-US" sz="2300" dirty="0" smtClean="0"/>
              <a:t> operators.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sz="2300" dirty="0" smtClean="0"/>
              <a:t>A Boolean expression consists of operands and a Boolean operator like ‘AND’, OR, NOT.</a:t>
            </a:r>
            <a:br>
              <a:rPr lang="en-US" sz="2300" dirty="0" smtClean="0"/>
            </a:br>
            <a:r>
              <a:rPr lang="en-US" sz="2300" dirty="0" smtClean="0"/>
              <a:t>For example, ‘A|B’ is a Boolean expression where ‘A’ and ‘B’ denote operands and | denotes OR operator.</a:t>
            </a:r>
            <a:endParaRPr lang="en-US" sz="23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dvantage’s of Black Box Testing  More effective on larger units of code than glass  box testing Tester needs no knowl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isadvantages of Black Box Testing  Only a small number of possible inputs can  actually be tested, to test every  possi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5629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SIS PATH TESTING It is a white box testing technique that enables  the designer to derive a logical complexity  measu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LOW GRAPH   A flow graph depicts the logical control flow    using the following notations   Every structural construc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81000"/>
            <a:ext cx="80772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LOW GRAPH Each circle, called flow graph node, represents  one or more procedural statements. The arrows called as link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YCLOMATIC COMPLEXITY Cyclomatic complexity is software metric that  provides a quantitative measure of the logical  com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8001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 Computing the cyclomatic would tell us how  many paths are required in the basis set. Complexity is computed in one of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 each row with two or more entries represents a  predicate node. Therefore, performing the arithmetic shown to  the rig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3058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Cyclomatic 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dirty="0" smtClean="0"/>
              <a:t>Cyclomatic complexity is a source code complexity measurement that is being correlated to a number of coding errors. It is calculated by developing a Control Flow Graph of the code that measures the number of linearly-independent paths through a program module.</a:t>
            </a:r>
          </a:p>
          <a:p>
            <a:pPr lvl="1" algn="just">
              <a:buNone/>
            </a:pPr>
            <a:r>
              <a:rPr lang="en-US" sz="2400" dirty="0" smtClean="0"/>
              <a:t>Cyclomatic complexity = E - N + 2  or P+1</a:t>
            </a:r>
          </a:p>
          <a:p>
            <a:pPr lvl="2" algn="just">
              <a:buNone/>
            </a:pPr>
            <a:r>
              <a:rPr lang="en-US" sz="2000" dirty="0" smtClean="0"/>
              <a:t>where, </a:t>
            </a:r>
          </a:p>
          <a:p>
            <a:pPr lvl="2" algn="just"/>
            <a:r>
              <a:rPr lang="en-US" sz="2000" dirty="0" smtClean="0"/>
              <a:t>E = number of edges in the flow graph. </a:t>
            </a:r>
          </a:p>
          <a:p>
            <a:pPr lvl="2" algn="just"/>
            <a:r>
              <a:rPr lang="en-US" sz="2000" dirty="0" smtClean="0"/>
              <a:t>N = number of nodes in the flow graph. </a:t>
            </a:r>
          </a:p>
          <a:p>
            <a:pPr lvl="2" algn="just"/>
            <a:r>
              <a:rPr lang="en-US" sz="2000" dirty="0" smtClean="0"/>
              <a:t>P = Number of predicate nodes (node that contains condition)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230</Words>
  <Application>Microsoft Office PowerPoint</Application>
  <PresentationFormat>On-screen Show (4:3)</PresentationFormat>
  <Paragraphs>32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Cyclomatic Complexity</vt:lpstr>
      <vt:lpstr>Slide 10</vt:lpstr>
      <vt:lpstr>Slide 11</vt:lpstr>
      <vt:lpstr>Slide 12</vt:lpstr>
      <vt:lpstr>Slide 13</vt:lpstr>
      <vt:lpstr>Slide 14</vt:lpstr>
      <vt:lpstr>Flow graph notation for a program: </vt:lpstr>
      <vt:lpstr>Example 1:</vt:lpstr>
      <vt:lpstr>Cyclomatic complexity is 8 - 7 + 2 = 3 or 2+1=3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TESTING</dc:title>
  <dc:creator>Administrator</dc:creator>
  <cp:lastModifiedBy>Admin</cp:lastModifiedBy>
  <cp:revision>90</cp:revision>
  <dcterms:created xsi:type="dcterms:W3CDTF">2006-08-16T00:00:00Z</dcterms:created>
  <dcterms:modified xsi:type="dcterms:W3CDTF">2023-04-20T14:24:25Z</dcterms:modified>
</cp:coreProperties>
</file>